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menachemalcalay/Documents/Vaginal%20Laser/Femilit%20Multicenter%20Study%20-%20SUI/&#1504;&#1514;&#1493;&#1504;&#1497;%20&#1502;&#1493;&#1506;&#1502;&#1491;&#1493;&#1514;%20-%20&#1502;&#1506;&#1511;&#1489;%203%20&#1495;&#1493;&#1491;&#1513;&#1497;&#1501;%20%20&#1513;&#1497;&#1489;&#1488;%20&#1493;&#1508;&#1493;&#1512;&#1497;&#1492;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/>
              <a:t>1</a:t>
            </a:r>
            <a:r>
              <a:rPr lang="en-US" sz="2400" b="1" baseline="0" dirty="0" smtClean="0"/>
              <a:t> </a:t>
            </a:r>
            <a:r>
              <a:rPr lang="en-US" sz="2400" b="1" baseline="0" dirty="0" err="1" smtClean="0"/>
              <a:t>Hr</a:t>
            </a:r>
            <a:r>
              <a:rPr lang="en-US" sz="2400" b="1" baseline="0" dirty="0" smtClean="0"/>
              <a:t> Pad Test     n=22</a:t>
            </a:r>
            <a:endParaRPr lang="en-US" sz="2400" b="1" dirty="0"/>
          </a:p>
        </c:rich>
      </c:tx>
      <c:layout>
        <c:manualLayout>
          <c:xMode val="edge"/>
          <c:yMode val="edge"/>
          <c:x val="0.388921568627451"/>
          <c:y val="0.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גיליון1!$G$40:$G$43</c:f>
              <c:strCache>
                <c:ptCount val="4"/>
                <c:pt idx="0">
                  <c:v>Baseline</c:v>
                </c:pt>
                <c:pt idx="1">
                  <c:v>1 month</c:v>
                </c:pt>
                <c:pt idx="2">
                  <c:v>2 months</c:v>
                </c:pt>
                <c:pt idx="3">
                  <c:v>3 months</c:v>
                </c:pt>
              </c:strCache>
            </c:strRef>
          </c:cat>
          <c:val>
            <c:numRef>
              <c:f>גיליון1!$H$40:$H$43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גיליון1!$G$40:$G$43</c:f>
              <c:strCache>
                <c:ptCount val="4"/>
                <c:pt idx="0">
                  <c:v>Baseline</c:v>
                </c:pt>
                <c:pt idx="1">
                  <c:v>1 month</c:v>
                </c:pt>
                <c:pt idx="2">
                  <c:v>2 months</c:v>
                </c:pt>
                <c:pt idx="3">
                  <c:v>3 months</c:v>
                </c:pt>
              </c:strCache>
            </c:strRef>
          </c:cat>
          <c:val>
            <c:numRef>
              <c:f>גיליון1!$I$40:$I$43</c:f>
              <c:numCache>
                <c:formatCode>General</c:formatCode>
                <c:ptCount val="4"/>
                <c:pt idx="0">
                  <c:v>9.0</c:v>
                </c:pt>
                <c:pt idx="1">
                  <c:v>5.272727272727272</c:v>
                </c:pt>
                <c:pt idx="2">
                  <c:v>4.590909090909091</c:v>
                </c:pt>
                <c:pt idx="3">
                  <c:v>4.227272727272727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11936864"/>
        <c:axId val="-311934544"/>
      </c:barChart>
      <c:catAx>
        <c:axId val="-31193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11934544"/>
        <c:crosses val="autoZero"/>
        <c:auto val="1"/>
        <c:lblAlgn val="ctr"/>
        <c:lblOffset val="100"/>
        <c:noMultiLvlLbl val="0"/>
      </c:catAx>
      <c:valAx>
        <c:axId val="-31193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11936864"/>
        <c:crosses val="autoZero"/>
        <c:crossBetween val="between"/>
        <c:majorUnit val="1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8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3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0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6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1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5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187A-FF76-0742-BC54-6CF52243E83B}" type="datetimeFigureOut">
              <a:rPr lang="en-US" smtClean="0"/>
              <a:t>8/6/18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65358-639D-E04C-B24B-BACF94E0E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1460500" y="965200"/>
          <a:ext cx="9067800" cy="488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57275" y="1185863"/>
            <a:ext cx="1539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 weight (gr)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0638" y="30861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81874" y="330994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39282" y="356712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81308" y="208149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  p &lt; 0.05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110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Menachem Alcalay</dc:creator>
  <cp:lastModifiedBy>Menachem Alcalay</cp:lastModifiedBy>
  <cp:revision>1</cp:revision>
  <dcterms:created xsi:type="dcterms:W3CDTF">2018-08-06T20:00:50Z</dcterms:created>
  <dcterms:modified xsi:type="dcterms:W3CDTF">2018-08-06T20:01:25Z</dcterms:modified>
</cp:coreProperties>
</file>